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43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92" r:id="rId17"/>
    <p:sldId id="291" r:id="rId18"/>
    <p:sldId id="285" r:id="rId19"/>
    <p:sldId id="294" r:id="rId20"/>
    <p:sldId id="295" r:id="rId21"/>
    <p:sldId id="296" r:id="rId22"/>
    <p:sldId id="297" r:id="rId23"/>
    <p:sldId id="298" r:id="rId24"/>
    <p:sldId id="281" r:id="rId25"/>
    <p:sldId id="282" r:id="rId26"/>
    <p:sldId id="283" r:id="rId27"/>
    <p:sldId id="284" r:id="rId28"/>
    <p:sldId id="274" r:id="rId29"/>
    <p:sldId id="275" r:id="rId30"/>
    <p:sldId id="270" r:id="rId31"/>
    <p:sldId id="272" r:id="rId32"/>
    <p:sldId id="273" r:id="rId33"/>
    <p:sldId id="271" r:id="rId34"/>
    <p:sldId id="276" r:id="rId35"/>
    <p:sldId id="277" r:id="rId36"/>
    <p:sldId id="278" r:id="rId37"/>
    <p:sldId id="279" r:id="rId38"/>
    <p:sldId id="280" r:id="rId39"/>
    <p:sldId id="286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0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5/17/22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Unique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916363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</TotalTime>
  <Words>1746</Words>
  <Application>Microsoft Macintosh PowerPoint</Application>
  <PresentationFormat>Widescreen</PresentationFormat>
  <Paragraphs>345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Count of Functions for Each Group</vt:lpstr>
      <vt:lpstr>Total Unique Functions for Each Group</vt:lpstr>
      <vt:lpstr>Median Unique Functions Per Individual  [ Variety ] [ Repetition Removed ]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61</cp:revision>
  <dcterms:created xsi:type="dcterms:W3CDTF">2022-04-24T12:00:58Z</dcterms:created>
  <dcterms:modified xsi:type="dcterms:W3CDTF">2022-05-17T15:42:14Z</dcterms:modified>
</cp:coreProperties>
</file>